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37463413" cy="21067713"/>
  <p:notesSz cx="9271000" cy="70104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en-US"/>
    </a:defPPr>
    <a:lvl1pPr marL="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6732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3464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01966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269288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3661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0393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097125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538577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264"/>
    <a:srgbClr val="C78059"/>
    <a:srgbClr val="CBA401"/>
    <a:srgbClr val="AAC8CE"/>
    <a:srgbClr val="DCE2E4"/>
    <a:srgbClr val="F9FAD2"/>
    <a:srgbClr val="E0E2D0"/>
    <a:srgbClr val="D4DCDE"/>
    <a:srgbClr val="749094"/>
    <a:srgbClr val="C6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91B83-87C5-4C62-8378-0EE5D178739A}" v="1" dt="2024-10-29T17:00:5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26" d="100"/>
          <a:sy n="26" d="100"/>
        </p:scale>
        <p:origin x="778" y="48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hilip" userId="08ed95266783a3df" providerId="LiveId" clId="{D8F91B83-87C5-4C62-8378-0EE5D178739A}"/>
    <pc:docChg chg="undo custSel modSld">
      <pc:chgData name="Sam Philip" userId="08ed95266783a3df" providerId="LiveId" clId="{D8F91B83-87C5-4C62-8378-0EE5D178739A}" dt="2024-10-29T17:06:07.903" v="36" actId="14100"/>
      <pc:docMkLst>
        <pc:docMk/>
      </pc:docMkLst>
      <pc:sldChg chg="addSp delSp modSp mod">
        <pc:chgData name="Sam Philip" userId="08ed95266783a3df" providerId="LiveId" clId="{D8F91B83-87C5-4C62-8378-0EE5D178739A}" dt="2024-10-29T17:06:07.903" v="36" actId="14100"/>
        <pc:sldMkLst>
          <pc:docMk/>
          <pc:sldMk cId="1270404738" sldId="256"/>
        </pc:sldMkLst>
        <pc:spChg chg="del mod">
          <ac:chgData name="Sam Philip" userId="08ed95266783a3df" providerId="LiveId" clId="{D8F91B83-87C5-4C62-8378-0EE5D178739A}" dt="2024-10-29T17:01:24.499" v="14" actId="478"/>
          <ac:spMkLst>
            <pc:docMk/>
            <pc:sldMk cId="1270404738" sldId="256"/>
            <ac:spMk id="2" creationId="{C8866A9E-123C-2645-9ADB-D5F4D2F77C98}"/>
          </ac:spMkLst>
        </pc:spChg>
        <pc:spChg chg="del mod">
          <ac:chgData name="Sam Philip" userId="08ed95266783a3df" providerId="LiveId" clId="{D8F91B83-87C5-4C62-8378-0EE5D178739A}" dt="2024-10-29T17:02:08.914" v="28" actId="478"/>
          <ac:spMkLst>
            <pc:docMk/>
            <pc:sldMk cId="1270404738" sldId="256"/>
            <ac:spMk id="34" creationId="{2FC4C1A3-FD24-5D49-AA9A-C917863C307D}"/>
          </ac:spMkLst>
        </pc:spChg>
        <pc:picChg chg="add mod">
          <ac:chgData name="Sam Philip" userId="08ed95266783a3df" providerId="LiveId" clId="{D8F91B83-87C5-4C62-8378-0EE5D178739A}" dt="2024-10-29T17:05:55.848" v="33" actId="14100"/>
          <ac:picMkLst>
            <pc:docMk/>
            <pc:sldMk cId="1270404738" sldId="256"/>
            <ac:picMk id="5" creationId="{57FA9F9E-2F14-43F9-8A5D-A788D58CAAF8}"/>
          </ac:picMkLst>
        </pc:picChg>
        <pc:picChg chg="add mod">
          <ac:chgData name="Sam Philip" userId="08ed95266783a3df" providerId="LiveId" clId="{D8F91B83-87C5-4C62-8378-0EE5D178739A}" dt="2024-10-29T17:06:07.903" v="36" actId="14100"/>
          <ac:picMkLst>
            <pc:docMk/>
            <pc:sldMk cId="1270404738" sldId="256"/>
            <ac:picMk id="7" creationId="{3E1240E6-6E1C-7D9D-3D7D-F3AA99EFFA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82114" y="2701742"/>
            <a:ext cx="30341466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4722" y="2701742"/>
            <a:ext cx="90413000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3" y="13537958"/>
            <a:ext cx="31843903" cy="4184282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3" y="8929399"/>
            <a:ext cx="31843903" cy="460856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665134" indent="0">
              <a:buNone/>
              <a:defRPr sz="6601">
                <a:solidFill>
                  <a:schemeClr val="tx1">
                    <a:tint val="75000"/>
                  </a:schemeClr>
                </a:solidFill>
              </a:defRPr>
            </a:lvl2pPr>
            <a:lvl3pPr marL="3330268" indent="0">
              <a:buNone/>
              <a:defRPr sz="5843">
                <a:solidFill>
                  <a:schemeClr val="tx1">
                    <a:tint val="75000"/>
                  </a:schemeClr>
                </a:solidFill>
              </a:defRPr>
            </a:lvl3pPr>
            <a:lvl4pPr marL="4995403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4pPr>
            <a:lvl5pPr marL="6660538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5pPr>
            <a:lvl6pPr marL="8325672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6pPr>
            <a:lvl7pPr marL="9990806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7pPr>
            <a:lvl8pPr marL="11655940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8pPr>
            <a:lvl9pPr marL="13321075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4719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6341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4" y="4715855"/>
            <a:ext cx="16552847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4" y="6681198"/>
            <a:ext cx="16552847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6" y="4715855"/>
            <a:ext cx="16559348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6" y="6681198"/>
            <a:ext cx="16559348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838807"/>
            <a:ext cx="12325205" cy="356980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2" y="838809"/>
            <a:ext cx="20943089" cy="17980709"/>
          </a:xfrm>
        </p:spPr>
        <p:txBody>
          <a:bodyPr/>
          <a:lstStyle>
            <a:defPPr>
              <a:defRPr kern="1200" smtId="4294967295"/>
            </a:defPPr>
            <a:lvl1pPr>
              <a:defRPr sz="11685"/>
            </a:lvl1pPr>
            <a:lvl2pPr>
              <a:defRPr sz="10168"/>
            </a:lvl2pPr>
            <a:lvl3pPr>
              <a:defRPr sz="8726"/>
            </a:lvl3pPr>
            <a:lvl4pPr>
              <a:defRPr sz="7360"/>
            </a:lvl4pPr>
            <a:lvl5pPr>
              <a:defRPr sz="7360"/>
            </a:lvl5pPr>
            <a:lvl6pPr>
              <a:defRPr sz="7360"/>
            </a:lvl6pPr>
            <a:lvl7pPr>
              <a:defRPr sz="7360"/>
            </a:lvl7pPr>
            <a:lvl8pPr>
              <a:defRPr sz="7360"/>
            </a:lvl8pPr>
            <a:lvl9pPr>
              <a:defRPr sz="7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6" y="4408616"/>
            <a:ext cx="12325205" cy="144109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3" y="14747400"/>
            <a:ext cx="22478049" cy="174101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3" y="1882441"/>
            <a:ext cx="22478049" cy="126406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85"/>
            </a:lvl1pPr>
            <a:lvl2pPr marL="1665134" indent="0">
              <a:buNone/>
              <a:defRPr sz="10168"/>
            </a:lvl2pPr>
            <a:lvl3pPr marL="3330268" indent="0">
              <a:buNone/>
              <a:defRPr sz="8726"/>
            </a:lvl3pPr>
            <a:lvl4pPr marL="4995403" indent="0">
              <a:buNone/>
              <a:defRPr sz="7360"/>
            </a:lvl4pPr>
            <a:lvl5pPr marL="6660538" indent="0">
              <a:buNone/>
              <a:defRPr sz="7360"/>
            </a:lvl5pPr>
            <a:lvl6pPr marL="8325672" indent="0">
              <a:buNone/>
              <a:defRPr sz="7360"/>
            </a:lvl6pPr>
            <a:lvl7pPr marL="9990806" indent="0">
              <a:buNone/>
              <a:defRPr sz="7360"/>
            </a:lvl7pPr>
            <a:lvl8pPr marL="11655940" indent="0">
              <a:buNone/>
              <a:defRPr sz="7360"/>
            </a:lvl8pPr>
            <a:lvl9pPr marL="13321075" indent="0">
              <a:buNone/>
              <a:defRPr sz="73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3" y="16488415"/>
            <a:ext cx="22478049" cy="247252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2" y="4915803"/>
            <a:ext cx="33717069" cy="13903717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1" y="19526650"/>
            <a:ext cx="11863414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80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30268" rtl="0" eaLnBrk="1" latinLnBrk="0" hangingPunct="1">
        <a:spcBef>
          <a:spcPct val="0"/>
        </a:spcBef>
        <a:buNone/>
        <a:defRPr sz="16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851" indent="-1248851" algn="l" defTabSz="3330268" rtl="0" eaLnBrk="1" latinLnBrk="0" hangingPunct="1">
        <a:spcBef>
          <a:spcPct val="20000"/>
        </a:spcBef>
        <a:buFont typeface="Arial" pitchFamily="34" charset="0"/>
        <a:buChar char="•"/>
        <a:defRPr sz="11685" kern="1200">
          <a:solidFill>
            <a:schemeClr val="tx1"/>
          </a:solidFill>
          <a:latin typeface="+mn-lt"/>
          <a:ea typeface="+mn-ea"/>
          <a:cs typeface="+mn-cs"/>
        </a:defRPr>
      </a:lvl1pPr>
      <a:lvl2pPr marL="2705844" indent="-1040709" algn="l" defTabSz="3330268" rtl="0" eaLnBrk="1" latinLnBrk="0" hangingPunct="1">
        <a:spcBef>
          <a:spcPct val="20000"/>
        </a:spcBef>
        <a:buFont typeface="Arial" pitchFamily="34" charset="0"/>
        <a:buChar char="–"/>
        <a:defRPr sz="10168" kern="1200">
          <a:solidFill>
            <a:schemeClr val="tx1"/>
          </a:solidFill>
          <a:latin typeface="+mn-lt"/>
          <a:ea typeface="+mn-ea"/>
          <a:cs typeface="+mn-cs"/>
        </a:defRPr>
      </a:lvl2pPr>
      <a:lvl3pPr marL="4162836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5827970" indent="-832567" algn="l" defTabSz="3330268" rtl="0" eaLnBrk="1" latinLnBrk="0" hangingPunct="1">
        <a:spcBef>
          <a:spcPct val="20000"/>
        </a:spcBef>
        <a:buFont typeface="Arial" pitchFamily="34" charset="0"/>
        <a:buChar char="–"/>
        <a:defRPr sz="7360" kern="1200">
          <a:solidFill>
            <a:schemeClr val="tx1"/>
          </a:solidFill>
          <a:latin typeface="+mn-lt"/>
          <a:ea typeface="+mn-ea"/>
          <a:cs typeface="+mn-cs"/>
        </a:defRPr>
      </a:lvl4pPr>
      <a:lvl5pPr marL="7493105" indent="-832567" algn="l" defTabSz="3330268" rtl="0" eaLnBrk="1" latinLnBrk="0" hangingPunct="1">
        <a:spcBef>
          <a:spcPct val="20000"/>
        </a:spcBef>
        <a:buFont typeface="Arial" pitchFamily="34" charset="0"/>
        <a:buChar char="»"/>
        <a:defRPr sz="7360" kern="1200">
          <a:solidFill>
            <a:schemeClr val="tx1"/>
          </a:solidFill>
          <a:latin typeface="+mn-lt"/>
          <a:ea typeface="+mn-ea"/>
          <a:cs typeface="+mn-cs"/>
        </a:defRPr>
      </a:lvl5pPr>
      <a:lvl6pPr marL="915823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6pPr>
      <a:lvl7pPr marL="10823373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7pPr>
      <a:lvl8pPr marL="1248850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8pPr>
      <a:lvl9pPr marL="14153641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1pPr>
      <a:lvl2pPr marL="1665134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2pPr>
      <a:lvl3pPr marL="333026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3pPr>
      <a:lvl4pPr marL="4995403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4pPr>
      <a:lvl5pPr marL="666053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5pPr>
      <a:lvl6pPr marL="8325672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6pPr>
      <a:lvl7pPr marL="9990806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7pPr>
      <a:lvl8pPr marL="1165594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8pPr>
      <a:lvl9pPr marL="13321075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483977" y="407459"/>
            <a:ext cx="36419678" cy="3516978"/>
          </a:xfrm>
          <a:prstGeom prst="roundRect">
            <a:avLst>
              <a:gd name="adj" fmla="val 4450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063706" y="4361657"/>
            <a:ext cx="21283734" cy="16275601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96630" y="4361656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3977" y="12719807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808021" y="4361656"/>
            <a:ext cx="7082626" cy="7590002"/>
          </a:xfrm>
          <a:prstGeom prst="roundRect">
            <a:avLst>
              <a:gd name="adj" fmla="val 2650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71183" y="16836297"/>
            <a:ext cx="7082626" cy="380096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771183" y="12312677"/>
            <a:ext cx="7082626" cy="416260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729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1729" y="5551062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entury Gothic" panose="020B0502020202020204" pitchFamily="34" charset="0"/>
              </a:rPr>
              <a:t>ePoster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Affiliations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7359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691729" y="12968525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691729" y="14116234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7359" y="138104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496066" y="455456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8496066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61678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19059599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0003122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0001549" y="5514836"/>
            <a:ext cx="669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57381" y="5352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9967857" y="12595520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966284" y="13499446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22115" y="13352065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9967857" y="17091887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61779" y="17925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15">
              <a:latin typeface="Century Gothic" panose="020B0502020202020204" pitchFamily="34" charset="0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57FA9F9E-2F14-43F9-8A5D-A788D58CA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407459"/>
            <a:ext cx="3018466" cy="3753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240E6-6E1C-7D9D-3D7D-F3AA99EFF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440" y="974782"/>
            <a:ext cx="7531267" cy="22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Sam Philip</cp:lastModifiedBy>
  <cp:revision>20</cp:revision>
  <cp:lastPrinted>2012-07-31T19:59:21Z</cp:lastPrinted>
  <dcterms:modified xsi:type="dcterms:W3CDTF">2024-10-29T17:06:14Z</dcterms:modified>
  <cp:category>research posters template</cp:category>
</cp:coreProperties>
</file>